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65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5" r:id="rId18"/>
    <p:sldId id="343" r:id="rId19"/>
    <p:sldId id="344" r:id="rId20"/>
    <p:sldId id="316" r:id="rId21"/>
  </p:sldIdLst>
  <p:sldSz cx="12188825" cy="6858000"/>
  <p:notesSz cx="6858000" cy="9144000"/>
  <p:custDataLst>
    <p:tags r:id="rId24"/>
  </p:custDataLst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557" autoAdjust="0"/>
  </p:normalViewPr>
  <p:slideViewPr>
    <p:cSldViewPr showGuides="1">
      <p:cViewPr varScale="1">
        <p:scale>
          <a:sx n="72" d="100"/>
          <a:sy n="72" d="100"/>
        </p:scale>
        <p:origin x="654" y="6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56E6107-4F70-4432-81A1-E9329BDC8361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2018/6/19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‹#›</a:t>
            </a:fld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760B032-84D0-4C37-BA11-143E54573B20}" type="datetime1">
              <a:rPr lang="zh-CN" altLang="en-US" smtClean="0"/>
              <a:pPr/>
              <a:t>2018/6/19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93199CD-3E1B-4AE6-990F-76F925F5EA9F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altLang="zh-CN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7126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CC847F5-93BF-420F-8B65-846E937E9C1A}" type="datetime1">
              <a:rPr lang="zh-CN" altLang="en-US" smtClean="0"/>
              <a:pPr/>
              <a:t>2018/6/19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E377329-BC83-4AA4-8C27-9230F654D81D}" type="datetime1">
              <a:rPr lang="zh-CN" altLang="en-US" smtClean="0"/>
              <a:pPr/>
              <a:t>2018/6/19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/>
            </a:lvl6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590CACB-45F2-4467-AFEF-2FAF076B81D1}" type="datetime1">
              <a:rPr lang="zh-CN" altLang="en-US" smtClean="0"/>
              <a:pPr/>
              <a:t>2018/6/19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B5F8077-0E3A-4E2F-B75E-22C62A81D703}" type="datetime1">
              <a:rPr lang="zh-CN" altLang="en-US" smtClean="0"/>
              <a:pPr/>
              <a:t>2018/6/19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l" rtl="0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algn="l" rtl="0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7CC0278-CB38-4147-A3E5-29E0B37DAE13}" type="datetime1">
              <a:rPr lang="zh-CN" altLang="en-US" smtClean="0"/>
              <a:pPr/>
              <a:t>2018/6/19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E3F0142-28F1-4EAE-A000-8206DFCC5E82}" type="datetime1">
              <a:rPr lang="zh-CN" altLang="en-US" smtClean="0"/>
              <a:pPr/>
              <a:t>2018/6/19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4BB1F61-C412-4D7C-8881-587417A7B600}" type="datetime1">
              <a:rPr lang="zh-CN" altLang="en-US" smtClean="0"/>
              <a:pPr/>
              <a:t>2018/6/19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469E5D7-6C97-4873-B82C-4B22B2F17496}" type="datetime1">
              <a:rPr lang="zh-CN" altLang="en-US" smtClean="0"/>
              <a:pPr/>
              <a:t>2018/6/19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7B3E930-C3B3-4585-8A26-00F140A7FB77}" type="datetime1">
              <a:rPr lang="zh-CN" altLang="en-US" smtClean="0"/>
              <a:pPr/>
              <a:t>2018/6/19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46EF46F-E0E0-460C-B765-9380271A0BA1}" type="datetime1">
              <a:rPr lang="zh-CN" altLang="en-US" smtClean="0"/>
              <a:pPr/>
              <a:t>2018/6/19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C63F3C3-2912-4537-AF96-286DDB4356FC}" type="datetime1">
              <a:rPr lang="zh-CN" altLang="en-US" smtClean="0"/>
              <a:pPr/>
              <a:t>2018/6/19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A013F82-EE5E-44EE-A61D-E31C6657F26F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065214" y="2924944"/>
            <a:ext cx="10141766" cy="864096"/>
          </a:xfrm>
        </p:spPr>
        <p:txBody>
          <a:bodyPr rtlCol="0">
            <a:noAutofit/>
          </a:bodyPr>
          <a:lstStyle/>
          <a:p>
            <a:pPr rtl="0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微信公众平台辅助教学系统设计与实现</a:t>
            </a:r>
            <a:endParaRPr 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065213" y="4725144"/>
            <a:ext cx="8229600" cy="1294656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		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44342A6-535C-4457-BFC0-74E5310D7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1009650"/>
            <a:ext cx="2771775" cy="483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4989C1-5036-4753-A0A7-4D8002334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387" y="908720"/>
            <a:ext cx="2686050" cy="48101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70C05E-C794-4B2B-A15E-AB47D0098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676" y="1085850"/>
            <a:ext cx="26955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9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78E4F7-96E1-4F69-B11B-785A32352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52" y="1200200"/>
            <a:ext cx="2695575" cy="4791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EA3266-02ED-4D57-86A1-6C78857FA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644" y="1200200"/>
            <a:ext cx="2724150" cy="48101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3E8E86-11AE-4155-BE28-F9FA3A38C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12" y="1200200"/>
            <a:ext cx="27051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6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A28F40F-9384-412D-8E77-C959AF77B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990600"/>
            <a:ext cx="2724150" cy="4876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5B21DB-3752-4022-B663-E96D7B369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262" y="1014412"/>
            <a:ext cx="2724150" cy="48291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2AB357-C251-49F3-9D0A-9984A4504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524" y="1020835"/>
            <a:ext cx="2705100" cy="48672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E74337-D2E5-4607-B9F7-EF1FB44C5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693" y="990600"/>
            <a:ext cx="2714625" cy="48387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9C8AABA-89C2-4446-A907-28B80536AC2B}"/>
              </a:ext>
            </a:extLst>
          </p:cNvPr>
          <p:cNvSpPr txBox="1"/>
          <p:nvPr/>
        </p:nvSpPr>
        <p:spPr>
          <a:xfrm>
            <a:off x="693812" y="260648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手记</a:t>
            </a:r>
          </a:p>
        </p:txBody>
      </p:sp>
    </p:spTree>
    <p:extLst>
      <p:ext uri="{BB962C8B-B14F-4D97-AF65-F5344CB8AC3E}">
        <p14:creationId xmlns:p14="http://schemas.microsoft.com/office/powerpoint/2010/main" val="4302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01ED84-FC3B-4B0C-B5D8-6B4ABE8C6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355B2F-31E5-4E70-9B85-D3DEF2A19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8" y="457199"/>
            <a:ext cx="2640609" cy="47455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532347-853F-4604-8FE6-95D88F941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707" y="435732"/>
            <a:ext cx="2724150" cy="4848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46FB2F-D43E-4212-9376-7BA05C826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807" y="435732"/>
            <a:ext cx="2822264" cy="4863278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F712619-7E79-4EC8-BE92-7C9FA3459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5">
            <a:extLst>
              <a:ext uri="{FF2B5EF4-FFF2-40B4-BE49-F238E27FC236}">
                <a16:creationId xmlns:a16="http://schemas.microsoft.com/office/drawing/2014/main" id="{F3F6DAB1-3461-45CB-AE17-9318075034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021" y="435732"/>
            <a:ext cx="2739321" cy="486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6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1FAF5B-8425-40F1-93AF-BEB78139E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7E4819E-5487-41D3-9CCA-2B4C2C22C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8FC687F-F77B-440F-9A06-543E80521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80" y="380347"/>
            <a:ext cx="10704762" cy="12571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73E10CD-EEC0-4D2E-9AB1-C843B8807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02" y="2124238"/>
            <a:ext cx="10647619" cy="26095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43D8C38-5136-4D1B-82ED-4E1A8BC8E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860" y="4153873"/>
            <a:ext cx="8229600" cy="2352675"/>
          </a:xfrm>
          <a:prstGeom prst="rect">
            <a:avLst/>
          </a:prstGeom>
          <a:effectLst>
            <a:outerShdw blurRad="50800" dist="50800" dir="5400000" algn="ctr" rotWithShape="0">
              <a:schemeClr val="accent2"/>
            </a:outerShdw>
          </a:effectLst>
          <a:scene3d>
            <a:camera prst="orthographicFront"/>
            <a:lightRig rig="threePt" dir="t"/>
          </a:scene3d>
          <a:sp3d>
            <a:bevelT w="95250"/>
          </a:sp3d>
        </p:spPr>
      </p:pic>
    </p:spTree>
    <p:extLst>
      <p:ext uri="{BB962C8B-B14F-4D97-AF65-F5344CB8AC3E}">
        <p14:creationId xmlns:p14="http://schemas.microsoft.com/office/powerpoint/2010/main" val="47411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01ED84-FC3B-4B0C-B5D8-6B4ABE8C6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13" y="381000"/>
            <a:ext cx="9972602" cy="743744"/>
          </a:xfrm>
        </p:spPr>
        <p:txBody>
          <a:bodyPr/>
          <a:lstStyle/>
          <a:p>
            <a:r>
              <a:rPr lang="zh-CN" altLang="en-US" dirty="0"/>
              <a:t>接口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07D6FB4-FE8A-42FC-9B2B-437481C77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772" y="1340768"/>
            <a:ext cx="9059974" cy="45273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A8F1DF-0BAE-4AAB-B6F2-69D2EDC7E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445" y="614772"/>
            <a:ext cx="10153129" cy="56284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4C502A-6CF6-40C2-AB62-F113FF305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3" y="1322473"/>
            <a:ext cx="11791950" cy="54959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15C6979-967E-43C8-8EAF-3FFE13E03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13" y="1389679"/>
            <a:ext cx="9020175" cy="3124200"/>
          </a:xfrm>
          <a:prstGeom prst="rect">
            <a:avLst/>
          </a:prstGeom>
          <a:effectLst>
            <a:glow rad="127000">
              <a:schemeClr val="accent1"/>
            </a:glow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166978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C65EE-719C-4E80-A0EE-5877FEBDD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1" y="309066"/>
            <a:ext cx="9144003" cy="38363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内网穿透调试工具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E89A45-905F-49B2-8F98-9FD7B5BF2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3E6A28-4D21-451D-8934-B66657B549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748781B-29EB-4A91-B38C-D945C71E5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1E7713-37C7-4AFF-9085-3E5C877BB6A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A1381E-01C4-42D6-A19F-8ECE892AB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4" y="692696"/>
            <a:ext cx="8458200" cy="49434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E38C89-A4F7-45B8-8764-83F54C3BD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004" y="1571936"/>
            <a:ext cx="84582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4128120"/>
          </a:xfrm>
        </p:spPr>
        <p:txBody>
          <a:bodyPr rtlCol="0"/>
          <a:lstStyle/>
          <a:p>
            <a:pPr rtl="0"/>
            <a:r>
              <a:rPr lang="en-US" dirty="0"/>
              <a:t>							</a:t>
            </a:r>
            <a:r>
              <a:rPr lang="zh-CN" altLang="en-US" dirty="0"/>
              <a:t>谢谢！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49BA2-A433-4A75-A0D5-CCF9373D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05" y="381000"/>
            <a:ext cx="10044610" cy="743744"/>
          </a:xfrm>
        </p:spPr>
        <p:txBody>
          <a:bodyPr/>
          <a:lstStyle/>
          <a:p>
            <a:r>
              <a:rPr lang="zh-CN" altLang="en-US" dirty="0"/>
              <a:t>使用技术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6A9C76-AFF9-4743-A14A-9EBEB8062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89" y="1124744"/>
            <a:ext cx="10179016" cy="2952329"/>
          </a:xfrm>
        </p:spPr>
        <p:txBody>
          <a:bodyPr/>
          <a:lstStyle/>
          <a:p>
            <a:r>
              <a:rPr lang="zh-CN" altLang="en-US" dirty="0"/>
              <a:t>管理员子系统： </a:t>
            </a:r>
            <a:r>
              <a:rPr lang="en-US" altLang="zh-CN" dirty="0" err="1"/>
              <a:t>Django+xadmin</a:t>
            </a:r>
            <a:endParaRPr lang="en-US" altLang="zh-CN" dirty="0"/>
          </a:p>
          <a:p>
            <a:r>
              <a:rPr lang="zh-CN" altLang="en-US" dirty="0"/>
              <a:t>小程序接口：</a:t>
            </a:r>
            <a:r>
              <a:rPr lang="en-US" altLang="zh-CN" dirty="0"/>
              <a:t> </a:t>
            </a:r>
            <a:r>
              <a:rPr lang="en-US" altLang="zh-CN" dirty="0" err="1"/>
              <a:t>SpringBoot</a:t>
            </a:r>
            <a:endParaRPr lang="en-US" altLang="zh-CN" dirty="0"/>
          </a:p>
          <a:p>
            <a:r>
              <a:rPr lang="zh-CN" altLang="en-US" dirty="0"/>
              <a:t>学生：微信小程序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内容占位符 9">
            <a:extLst>
              <a:ext uri="{FF2B5EF4-FFF2-40B4-BE49-F238E27FC236}">
                <a16:creationId xmlns:a16="http://schemas.microsoft.com/office/drawing/2014/main" id="{9D1B9499-5055-4BEC-90E2-050A9DF83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276" y="1700808"/>
            <a:ext cx="7056784" cy="449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83B4C6-87D7-47C0-BD52-45E9966DF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管理员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79756284-8434-4B52-9C04-EB82104B767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84" y="1988840"/>
            <a:ext cx="5381625" cy="410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AD1663E-61F3-4F4A-A7A9-C57CE6479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281" y="1852228"/>
            <a:ext cx="9715060" cy="424188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E0AA37E-E4BB-452C-A817-C4FE2A836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80" y="2492896"/>
            <a:ext cx="12188825" cy="255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7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3E18D58-1961-4816-A22F-86FEE5667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764" y="1201716"/>
            <a:ext cx="10369550" cy="46755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97B1C9-6F4B-4309-9EDA-8DF3DF13D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1368127"/>
            <a:ext cx="10648950" cy="52292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AE4BD5-61AC-48C7-A521-DDC7D8F04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24" y="975717"/>
            <a:ext cx="10696575" cy="4181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4FC092-04E5-42A1-99CB-84D099162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725" y="2184659"/>
            <a:ext cx="10506075" cy="20669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FF4EA36-556B-4E54-AD53-167F10FC64FA}"/>
              </a:ext>
            </a:extLst>
          </p:cNvPr>
          <p:cNvSpPr txBox="1"/>
          <p:nvPr/>
        </p:nvSpPr>
        <p:spPr>
          <a:xfrm>
            <a:off x="549796" y="280336"/>
            <a:ext cx="2467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119048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F748B-5622-46C2-8D5C-1667FE44D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7" y="381000"/>
            <a:ext cx="9972677" cy="887760"/>
          </a:xfrm>
        </p:spPr>
        <p:txBody>
          <a:bodyPr/>
          <a:lstStyle/>
          <a:p>
            <a:r>
              <a:rPr lang="zh-CN" altLang="en-US" dirty="0"/>
              <a:t>章节添加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45541DE-D03A-4F73-9C1C-9C9A7CABC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764" y="1412776"/>
            <a:ext cx="9134475" cy="32327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9BB213-2648-4CC4-8CF3-E9A2A191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37" y="1340768"/>
            <a:ext cx="108013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426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F748B-5622-46C2-8D5C-1667FE44D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13" y="381000"/>
            <a:ext cx="9972602" cy="887760"/>
          </a:xfrm>
        </p:spPr>
        <p:txBody>
          <a:bodyPr/>
          <a:lstStyle/>
          <a:p>
            <a:r>
              <a:rPr lang="zh-CN" altLang="en-US" dirty="0"/>
              <a:t>视频添加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74749BF-3AD6-4B52-B207-9B33A6392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772" y="1556792"/>
            <a:ext cx="9134475" cy="34038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30D436-74FF-44E3-95D7-114A3CE92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528" y="1434676"/>
            <a:ext cx="106775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693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F748B-5622-46C2-8D5C-1667FE44D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13" y="381000"/>
            <a:ext cx="9972602" cy="887760"/>
          </a:xfrm>
        </p:spPr>
        <p:txBody>
          <a:bodyPr/>
          <a:lstStyle/>
          <a:p>
            <a:r>
              <a:rPr lang="zh-CN" altLang="en-US" dirty="0"/>
              <a:t>手记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1B152F9-1C3D-400C-A73A-B56E062D9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795" y="1469852"/>
            <a:ext cx="9134475" cy="39182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3268E7-26EC-4D83-83DD-185F5A9AB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940" y="1401880"/>
            <a:ext cx="10734675" cy="45053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602CBC-C7AC-466F-B744-36D48122D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88" y="1971675"/>
            <a:ext cx="106680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4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F748B-5622-46C2-8D5C-1667FE44D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0" y="381000"/>
            <a:ext cx="9900595" cy="887760"/>
          </a:xfrm>
        </p:spPr>
        <p:txBody>
          <a:bodyPr/>
          <a:lstStyle/>
          <a:p>
            <a:r>
              <a:rPr lang="zh-CN" altLang="en-US" dirty="0"/>
              <a:t>小程序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97B2474-6AE6-49E5-B8FD-842E8FE13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796" y="1772816"/>
            <a:ext cx="2292001" cy="3970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35753E-49B8-4D73-905C-6187E7F6E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919" y="1740767"/>
            <a:ext cx="2292001" cy="40367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FD4A500-621B-4732-A090-13414D2D8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252" y="1772816"/>
            <a:ext cx="2232101" cy="40367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1BC79F-4843-4937-ADCC-53D8D9B5E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715" y="1772816"/>
            <a:ext cx="2379269" cy="41928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201675-FB06-450D-80EA-495151FB9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5795" y="1445122"/>
            <a:ext cx="27622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425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01ED84-FC3B-4B0C-B5D8-6B4ABE8C6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21" y="381000"/>
            <a:ext cx="9900594" cy="959768"/>
          </a:xfrm>
        </p:spPr>
        <p:txBody>
          <a:bodyPr/>
          <a:lstStyle/>
          <a:p>
            <a:r>
              <a:rPr lang="zh-CN" altLang="en-US" dirty="0"/>
              <a:t>课程展示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775B618-6A65-4DFC-8534-9D78C1AE3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780" y="1628800"/>
            <a:ext cx="2419991" cy="4114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9D7866-8A8E-4F09-B7C8-583A1E227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566" y="1628800"/>
            <a:ext cx="2399629" cy="4114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8A2BF5-FD33-4932-84D4-C9C43624D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685" y="1588563"/>
            <a:ext cx="2342573" cy="42264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F3AF2D-66B0-4880-B63A-510972CFE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727" y="1588563"/>
            <a:ext cx="2435376" cy="425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97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数字蓝色隧道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73_TF02895261_TF02895261" id="{EE27DA37-0F8A-4E11-8B73-6D0B41DF3A3E}" vid="{4EC9EAAD-1DF4-4620-874C-40135A46AC23}"/>
    </a:ext>
  </a:extLst>
</a:theme>
</file>

<file path=ppt/theme/theme2.xml><?xml version="1.0" encoding="utf-8"?>
<a:theme xmlns:a="http://schemas.openxmlformats.org/drawingml/2006/main" name="Office 主题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purl.org/dc/terms/"/>
    <ds:schemaRef ds:uri="4873beb7-5857-4685-be1f-d57550cc96cc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数字蓝色隧道业务演示文稿（宽屏）</Template>
  <TotalTime>0</TotalTime>
  <Words>47</Words>
  <Application>Microsoft Office PowerPoint</Application>
  <PresentationFormat>自定义</PresentationFormat>
  <Paragraphs>18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微软雅黑</vt:lpstr>
      <vt:lpstr>幼圆</vt:lpstr>
      <vt:lpstr>Arial</vt:lpstr>
      <vt:lpstr>Corbel</vt:lpstr>
      <vt:lpstr>数字蓝色隧道 16x9</vt:lpstr>
      <vt:lpstr>微信公众平台辅助教学系统设计与实现</vt:lpstr>
      <vt:lpstr>使用技术</vt:lpstr>
      <vt:lpstr>管理员</vt:lpstr>
      <vt:lpstr>PowerPoint 演示文稿</vt:lpstr>
      <vt:lpstr>章节添加</vt:lpstr>
      <vt:lpstr>视频添加</vt:lpstr>
      <vt:lpstr>手记</vt:lpstr>
      <vt:lpstr>小程序</vt:lpstr>
      <vt:lpstr>课程展示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接口</vt:lpstr>
      <vt:lpstr>内网穿透调试工具</vt:lpstr>
      <vt:lpstr>       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2017-10-31T05:19:00Z</dcterms:created>
  <dcterms:modified xsi:type="dcterms:W3CDTF">2018-06-19T01:08:36Z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